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107" d="100"/>
          <a:sy n="107" d="100"/>
        </p:scale>
        <p:origin x="60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29/12/2025</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a:latin typeface="Arial" panose="020B0604020202020204" pitchFamily="34" charset="0"/>
                <a:cs typeface="Arial" panose="020B0604020202020204" pitchFamily="34" charset="0"/>
              </a:rPr>
              <a:t>: 31/12/2025</a:t>
            </a:r>
            <a:endParaRPr lang="es-MX" sz="1600" dirty="0">
              <a:latin typeface="Arial" panose="020B0604020202020204" pitchFamily="34" charset="0"/>
              <a:cs typeface="Arial" panose="020B0604020202020204" pitchFamily="34" charset="0"/>
            </a:endParaRP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161292" y="1850405"/>
            <a:ext cx="7488137" cy="3139321"/>
          </a:xfrm>
          <a:prstGeom prst="rect">
            <a:avLst/>
          </a:prstGeom>
        </p:spPr>
        <p:txBody>
          <a:bodyPr wrap="square">
            <a:spAutoFit/>
          </a:bodyPr>
          <a:lstStyle/>
          <a:p>
            <a:pPr algn="just"/>
            <a:r>
              <a:rPr lang="es-MX" dirty="0"/>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MX" dirty="0"/>
              <a:t> </a:t>
            </a:r>
          </a:p>
          <a:p>
            <a:pPr algn="just"/>
            <a:r>
              <a:rPr lang="es-ES" dirty="0"/>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dirty="0">
                <a:hlinkClick r:id="rId4"/>
              </a:rPr>
              <a:t>Pensiones Saltillo</a:t>
            </a:r>
            <a:endParaRPr lang="es-MX" dirty="0"/>
          </a:p>
          <a:p>
            <a:pPr algn="just"/>
            <a:endParaRPr lang="es-ES" dirty="0"/>
          </a:p>
          <a:p>
            <a:pPr algn="just"/>
            <a:endParaRPr lang="es-ES" dirty="0"/>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2510</TotalTime>
  <Words>145</Words>
  <Application>Microsoft Office PowerPoint</Application>
  <PresentationFormat>Panorámica</PresentationFormat>
  <Paragraphs>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128</cp:revision>
  <cp:lastPrinted>2018-02-13T17:09:28Z</cp:lastPrinted>
  <dcterms:created xsi:type="dcterms:W3CDTF">2018-02-03T22:13:09Z</dcterms:created>
  <dcterms:modified xsi:type="dcterms:W3CDTF">2025-12-29T21:10:15Z</dcterms:modified>
</cp:coreProperties>
</file>